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A6232-8E87-4EC2-919A-C3C770B90736}" v="1" dt="2021-05-17T18:22:52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4"/>
  </p:normalViewPr>
  <p:slideViewPr>
    <p:cSldViewPr snapToGrid="0" snapToObjects="1">
      <p:cViewPr varScale="1">
        <p:scale>
          <a:sx n="93" d="100"/>
          <a:sy n="93" d="100"/>
        </p:scale>
        <p:origin x="4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a L-W Majumder" userId="aec28aa7-811d-4695-b88a-9dc21b296862" providerId="ADAL" clId="{F0CA6232-8E87-4EC2-919A-C3C770B90736}"/>
    <pc:docChg chg="custSel addSld delSld modSld">
      <pc:chgData name="Erica L-W Majumder" userId="aec28aa7-811d-4695-b88a-9dc21b296862" providerId="ADAL" clId="{F0CA6232-8E87-4EC2-919A-C3C770B90736}" dt="2021-05-19T19:46:16.541" v="424" actId="20577"/>
      <pc:docMkLst>
        <pc:docMk/>
      </pc:docMkLst>
      <pc:sldChg chg="del">
        <pc:chgData name="Erica L-W Majumder" userId="aec28aa7-811d-4695-b88a-9dc21b296862" providerId="ADAL" clId="{F0CA6232-8E87-4EC2-919A-C3C770B90736}" dt="2021-05-17T18:24:59.084" v="322" actId="47"/>
        <pc:sldMkLst>
          <pc:docMk/>
          <pc:sldMk cId="213951777" sldId="256"/>
        </pc:sldMkLst>
      </pc:sldChg>
      <pc:sldChg chg="addSp modSp new mod">
        <pc:chgData name="Erica L-W Majumder" userId="aec28aa7-811d-4695-b88a-9dc21b296862" providerId="ADAL" clId="{F0CA6232-8E87-4EC2-919A-C3C770B90736}" dt="2021-05-19T19:46:16.541" v="424" actId="20577"/>
        <pc:sldMkLst>
          <pc:docMk/>
          <pc:sldMk cId="127468086" sldId="257"/>
        </pc:sldMkLst>
        <pc:spChg chg="mod">
          <ac:chgData name="Erica L-W Majumder" userId="aec28aa7-811d-4695-b88a-9dc21b296862" providerId="ADAL" clId="{F0CA6232-8E87-4EC2-919A-C3C770B90736}" dt="2021-05-17T18:28:31.889" v="323" actId="404"/>
          <ac:spMkLst>
            <pc:docMk/>
            <pc:sldMk cId="127468086" sldId="257"/>
            <ac:spMk id="2" creationId="{17454836-5EF6-4837-AA6D-59544C3220D2}"/>
          </ac:spMkLst>
        </pc:spChg>
        <pc:spChg chg="mod">
          <ac:chgData name="Erica L-W Majumder" userId="aec28aa7-811d-4695-b88a-9dc21b296862" providerId="ADAL" clId="{F0CA6232-8E87-4EC2-919A-C3C770B90736}" dt="2021-05-17T18:29:28.516" v="365" actId="1037"/>
          <ac:spMkLst>
            <pc:docMk/>
            <pc:sldMk cId="127468086" sldId="257"/>
            <ac:spMk id="3" creationId="{0102FE10-9B8C-4D81-BC98-C885DAAE75AA}"/>
          </ac:spMkLst>
        </pc:spChg>
        <pc:spChg chg="mod">
          <ac:chgData name="Erica L-W Majumder" userId="aec28aa7-811d-4695-b88a-9dc21b296862" providerId="ADAL" clId="{F0CA6232-8E87-4EC2-919A-C3C770B90736}" dt="2021-05-17T18:30:22.550" v="387" actId="20577"/>
          <ac:spMkLst>
            <pc:docMk/>
            <pc:sldMk cId="127468086" sldId="257"/>
            <ac:spMk id="4" creationId="{A692B24C-EC35-4A5F-8BCE-9B400BFEC62A}"/>
          </ac:spMkLst>
        </pc:spChg>
        <pc:spChg chg="add mod">
          <ac:chgData name="Erica L-W Majumder" userId="aec28aa7-811d-4695-b88a-9dc21b296862" providerId="ADAL" clId="{F0CA6232-8E87-4EC2-919A-C3C770B90736}" dt="2021-05-19T19:46:16.541" v="424" actId="20577"/>
          <ac:spMkLst>
            <pc:docMk/>
            <pc:sldMk cId="127468086" sldId="257"/>
            <ac:spMk id="7" creationId="{0920AEB1-8E76-4591-8E5F-6BA8EEC81EA7}"/>
          </ac:spMkLst>
        </pc:spChg>
        <pc:picChg chg="add mod">
          <ac:chgData name="Erica L-W Majumder" userId="aec28aa7-811d-4695-b88a-9dc21b296862" providerId="ADAL" clId="{F0CA6232-8E87-4EC2-919A-C3C770B90736}" dt="2021-05-17T18:23:54.334" v="314" actId="1076"/>
          <ac:picMkLst>
            <pc:docMk/>
            <pc:sldMk cId="127468086" sldId="257"/>
            <ac:picMk id="6" creationId="{F71A38D8-F26C-4C45-A8CB-356537019D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W-Madison logo - Geometric shapes added for interest.&#10;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8"/>
            <a:ext cx="12192000" cy="6855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par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W-Madison logo - Geometric shapes added for interes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149" cy="6859041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7542"/>
            <a:ext cx="105156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4370"/>
            <a:ext cx="10515600" cy="68366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84745"/>
            <a:ext cx="105156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6841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93720"/>
            <a:ext cx="5157787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6841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3720"/>
            <a:ext cx="5183188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2729"/>
            <a:ext cx="105156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1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01FF7A-21A8-401B-BAF0-FD6C6E88B8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3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eometric shapes added for interest.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-1041"/>
            <a:ext cx="12190149" cy="685904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7542"/>
            <a:ext cx="105156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2" r:id="rId8"/>
    <p:sldLayoutId id="214748369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8">
          <p15:clr>
            <a:srgbClr val="F26B43"/>
          </p15:clr>
        </p15:guide>
        <p15:guide id="3" orient="horz" pos="60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4836-5EF6-4837-AA6D-59544C32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30596"/>
          </a:xfrm>
        </p:spPr>
        <p:txBody>
          <a:bodyPr>
            <a:normAutofit/>
          </a:bodyPr>
          <a:lstStyle/>
          <a:p>
            <a:r>
              <a:rPr lang="en-US" dirty="0"/>
              <a:t>Name of microbiologist you admire </a:t>
            </a:r>
            <a:br>
              <a:rPr lang="en-US" dirty="0"/>
            </a:br>
            <a:r>
              <a:rPr lang="en-US" sz="2800" dirty="0"/>
              <a:t>Location(s) – years lived/living – Job title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E10-9B8C-4D81-BC98-C885DAAE7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8118" y="1230596"/>
            <a:ext cx="5181600" cy="5023281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Put picture of Microbiologist And/or Images of their research here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2B24C-EC35-4A5F-8BCE-9B400BFEC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2134" y="1230596"/>
            <a:ext cx="6281748" cy="5023281"/>
          </a:xfrm>
        </p:spPr>
        <p:txBody>
          <a:bodyPr/>
          <a:lstStyle/>
          <a:p>
            <a:r>
              <a:rPr lang="en-US" dirty="0"/>
              <a:t>Achievements:</a:t>
            </a:r>
          </a:p>
          <a:p>
            <a:r>
              <a:rPr lang="en-US" dirty="0"/>
              <a:t>Nominated by:</a:t>
            </a:r>
          </a:p>
          <a:p>
            <a:r>
              <a:rPr lang="en-US" dirty="0"/>
              <a:t>Reasons for nomination: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A38D8-F26C-4C45-A8CB-356537019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196" y="0"/>
            <a:ext cx="3165804" cy="640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20AEB1-8E76-4591-8E5F-6BA8EEC81EA7}"/>
              </a:ext>
            </a:extLst>
          </p:cNvPr>
          <p:cNvSpPr txBox="1"/>
          <p:nvPr/>
        </p:nvSpPr>
        <p:spPr>
          <a:xfrm>
            <a:off x="9026196" y="669993"/>
            <a:ext cx="316580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Microbiologists We Admire</a:t>
            </a:r>
          </a:p>
        </p:txBody>
      </p:sp>
    </p:spTree>
    <p:extLst>
      <p:ext uri="{BB962C8B-B14F-4D97-AF65-F5344CB8AC3E}">
        <p14:creationId xmlns:p14="http://schemas.microsoft.com/office/powerpoint/2010/main" val="127468086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_Geometric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_Geometric" id="{69D40599-A5C7-4E1A-87B1-BF97774EE86B}" vid="{3B9C0633-8C87-4154-93D9-7D4FF16314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Wide_Geometric</Template>
  <TotalTime>15</TotalTime>
  <Words>42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Widescreen_Geometric</vt:lpstr>
      <vt:lpstr>Name of microbiologist you admire  Location(s) – years lived/living – Job title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Erica L-W Majumder</dc:creator>
  <cp:lastModifiedBy>Erica L-W Majumder</cp:lastModifiedBy>
  <cp:revision>1</cp:revision>
  <dcterms:created xsi:type="dcterms:W3CDTF">2021-05-17T18:15:15Z</dcterms:created>
  <dcterms:modified xsi:type="dcterms:W3CDTF">2021-05-19T19:46:30Z</dcterms:modified>
</cp:coreProperties>
</file>